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73" r:id="rId2"/>
    <p:sldId id="275" r:id="rId3"/>
    <p:sldId id="261" r:id="rId4"/>
    <p:sldId id="286" r:id="rId5"/>
    <p:sldId id="272" r:id="rId6"/>
    <p:sldId id="258" r:id="rId7"/>
    <p:sldId id="268" r:id="rId8"/>
    <p:sldId id="260" r:id="rId9"/>
    <p:sldId id="259" r:id="rId10"/>
    <p:sldId id="282" r:id="rId11"/>
    <p:sldId id="263" r:id="rId12"/>
    <p:sldId id="262" r:id="rId13"/>
    <p:sldId id="283" r:id="rId14"/>
    <p:sldId id="265" r:id="rId15"/>
    <p:sldId id="264" r:id="rId16"/>
    <p:sldId id="284" r:id="rId17"/>
    <p:sldId id="267" r:id="rId18"/>
    <p:sldId id="279" r:id="rId19"/>
    <p:sldId id="285" r:id="rId20"/>
    <p:sldId id="277" r:id="rId21"/>
    <p:sldId id="276" r:id="rId22"/>
    <p:sldId id="278" r:id="rId23"/>
    <p:sldId id="281" r:id="rId24"/>
    <p:sldId id="269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9" autoAdjust="0"/>
    <p:restoredTop sz="94660"/>
  </p:normalViewPr>
  <p:slideViewPr>
    <p:cSldViewPr snapToGrid="0">
      <p:cViewPr>
        <p:scale>
          <a:sx n="125" d="100"/>
          <a:sy n="125" d="100"/>
        </p:scale>
        <p:origin x="-864" y="-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06/03/2020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197" y="4946923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tx1"/>
                </a:solidFill>
              </a:rPr>
              <a:t>CADEAU Thomas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BRENY Corentin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MINOS Constantin </a:t>
            </a:r>
            <a:br>
              <a:rPr lang="fr-FR" sz="1100" i="1" dirty="0">
                <a:solidFill>
                  <a:schemeClr val="tx1"/>
                </a:solidFill>
              </a:rPr>
            </a:br>
            <a:r>
              <a:rPr lang="fr-FR" sz="1100" i="1" dirty="0">
                <a:solidFill>
                  <a:schemeClr val="tx1"/>
                </a:solidFill>
              </a:rPr>
              <a:t> PINNEAU Joshua</a:t>
            </a:r>
          </a:p>
        </p:txBody>
      </p:sp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750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1C4281F-D622-418C-8D75-07D5069F2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AD4EE6-306A-448A-AE1A-599D403E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36" y="1296749"/>
            <a:ext cx="4515364" cy="239212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5B1095F-15A0-4EDB-B980-475E9AAB884F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DC1B36C-D890-4DE9-8026-36890623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134" y="4687524"/>
            <a:ext cx="1834837" cy="152065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946CD7B-776D-4A44-AAF3-EFA0EE7701E8}"/>
              </a:ext>
            </a:extLst>
          </p:cNvPr>
          <p:cNvSpPr txBox="1"/>
          <p:nvPr/>
        </p:nvSpPr>
        <p:spPr>
          <a:xfrm>
            <a:off x="2534143" y="605428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22C5A7A-3931-4D89-9295-1BFCB0C2BACF}"/>
              </a:ext>
            </a:extLst>
          </p:cNvPr>
          <p:cNvSpPr txBox="1"/>
          <p:nvPr/>
        </p:nvSpPr>
        <p:spPr>
          <a:xfrm>
            <a:off x="0" y="4031291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 une gâche électrique (Solénoïde 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4035C-E9B8-4C50-9839-877C82CC746B}"/>
              </a:ext>
            </a:extLst>
          </p:cNvPr>
          <p:cNvSpPr/>
          <p:nvPr/>
        </p:nvSpPr>
        <p:spPr>
          <a:xfrm>
            <a:off x="5857618" y="424421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chemeClr val="accent1"/>
                </a:solidFill>
              </a:rPr>
              <a:t>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3A7D80-A8C9-4E2F-A421-49657C0CE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5237" y="4457483"/>
            <a:ext cx="1333376" cy="133337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6BF1B25-20AB-4879-B29D-A4024D315270}"/>
              </a:ext>
            </a:extLst>
          </p:cNvPr>
          <p:cNvSpPr txBox="1"/>
          <p:nvPr/>
        </p:nvSpPr>
        <p:spPr>
          <a:xfrm>
            <a:off x="8483836" y="605428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Solénoïde</a:t>
            </a:r>
          </a:p>
        </p:txBody>
      </p:sp>
    </p:spTree>
    <p:extLst>
      <p:ext uri="{BB962C8B-B14F-4D97-AF65-F5344CB8AC3E}">
        <p14:creationId xmlns:p14="http://schemas.microsoft.com/office/powerpoint/2010/main" val="122698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</p:spTree>
    <p:extLst>
      <p:ext uri="{BB962C8B-B14F-4D97-AF65-F5344CB8AC3E}">
        <p14:creationId xmlns:p14="http://schemas.microsoft.com/office/powerpoint/2010/main" val="253668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85DFC8B-EF09-4C38-8A7C-512706C86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99C25B3-D467-4A98-8DB5-F956F57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n°2 : Le lion basculant </a:t>
            </a:r>
          </a:p>
        </p:txBody>
      </p:sp>
    </p:spTree>
    <p:extLst>
      <p:ext uri="{BB962C8B-B14F-4D97-AF65-F5344CB8AC3E}">
        <p14:creationId xmlns:p14="http://schemas.microsoft.com/office/powerpoint/2010/main" val="246792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6BF5BDA8-2259-41CC-A61B-D704DEF0D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8D11AF-0299-4EAC-A2F6-661C6239C65D}"/>
              </a:ext>
            </a:extLst>
          </p:cNvPr>
          <p:cNvSpPr txBox="1"/>
          <p:nvPr/>
        </p:nvSpPr>
        <p:spPr>
          <a:xfrm>
            <a:off x="3899971" y="1541955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B93A84-F02C-4BF3-94DE-E28A5C2C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60" y="1314193"/>
            <a:ext cx="4515364" cy="23921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C1FB2B3-68F4-4B62-9689-E60618997798}"/>
              </a:ext>
            </a:extLst>
          </p:cNvPr>
          <p:cNvSpPr txBox="1"/>
          <p:nvPr/>
        </p:nvSpPr>
        <p:spPr>
          <a:xfrm>
            <a:off x="337563" y="4023383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moteur (12V) via un relais </a:t>
            </a:r>
            <a:r>
              <a:rPr lang="fr-FR" sz="1400" dirty="0">
                <a:solidFill>
                  <a:srgbClr val="0070C0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rgbClr val="0070C0"/>
                </a:solidFill>
              </a:rPr>
              <a:t>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05C913B-E163-4E97-9AC7-BAC9442F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B531958-20EA-41BE-A41C-E1DA4041D9B5}"/>
              </a:ext>
            </a:extLst>
          </p:cNvPr>
          <p:cNvSpPr txBox="1"/>
          <p:nvPr/>
        </p:nvSpPr>
        <p:spPr>
          <a:xfrm>
            <a:off x="6614596" y="5954475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8DCDC83-C3C0-4EE7-A3C6-71581699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E1A8C1A-D256-4278-876D-CA1BC7549157}"/>
              </a:ext>
            </a:extLst>
          </p:cNvPr>
          <p:cNvSpPr txBox="1"/>
          <p:nvPr/>
        </p:nvSpPr>
        <p:spPr>
          <a:xfrm>
            <a:off x="7976756" y="5954475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</p:spTree>
    <p:extLst>
      <p:ext uri="{BB962C8B-B14F-4D97-AF65-F5344CB8AC3E}">
        <p14:creationId xmlns:p14="http://schemas.microsoft.com/office/powerpoint/2010/main" val="231722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</p:spTree>
    <p:extLst>
      <p:ext uri="{BB962C8B-B14F-4D97-AF65-F5344CB8AC3E}">
        <p14:creationId xmlns:p14="http://schemas.microsoft.com/office/powerpoint/2010/main" val="396132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EEB834D-2A12-44C2-B731-07361B674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65B0F673-5802-41EB-9E63-834C75082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n°3 : l’élément TERRE </a:t>
            </a:r>
          </a:p>
        </p:txBody>
      </p:sp>
    </p:spTree>
    <p:extLst>
      <p:ext uri="{BB962C8B-B14F-4D97-AF65-F5344CB8AC3E}">
        <p14:creationId xmlns:p14="http://schemas.microsoft.com/office/powerpoint/2010/main" val="17615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360E627F-DDC6-42E0-9CBC-A5125DC34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21ABB55-4537-4B7F-9986-41292A79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1026" name="Picture 2" descr="Résultat de recherche d'images pour &quot;html png&quot;">
            <a:extLst>
              <a:ext uri="{FF2B5EF4-FFF2-40B4-BE49-F238E27FC236}">
                <a16:creationId xmlns:a16="http://schemas.microsoft.com/office/drawing/2014/main" id="{539C04EB-A3DC-4636-938E-6D8A58E55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51" y="249237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6E2703C-DA22-4581-86A3-7A35D3692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69" y="2492373"/>
            <a:ext cx="1354984" cy="1873250"/>
          </a:xfrm>
          <a:prstGeom prst="rect">
            <a:avLst/>
          </a:prstGeom>
        </p:spPr>
      </p:pic>
      <p:pic>
        <p:nvPicPr>
          <p:cNvPr id="14" name="Image 13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E2C9758-487C-47AD-B2AC-2C881E6E1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88" y="2492373"/>
            <a:ext cx="2731824" cy="1873251"/>
          </a:xfrm>
          <a:prstGeom prst="rect">
            <a:avLst/>
          </a:prstGeom>
        </p:spPr>
      </p:pic>
      <p:pic>
        <p:nvPicPr>
          <p:cNvPr id="16" name="Image 15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759BD418-2410-4F7A-91F3-9C08F6D5D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49" y="2494455"/>
            <a:ext cx="1905000" cy="1905000"/>
          </a:xfrm>
          <a:prstGeom prst="rect">
            <a:avLst/>
          </a:prstGeom>
        </p:spPr>
      </p:pic>
      <p:pic>
        <p:nvPicPr>
          <p:cNvPr id="18" name="Image 1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35119DE-A9A7-43BC-972E-903A04C95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9" y="2598756"/>
            <a:ext cx="1905000" cy="1905000"/>
          </a:xfrm>
          <a:prstGeom prst="rect">
            <a:avLst/>
          </a:prstGeom>
        </p:spPr>
      </p:pic>
      <p:pic>
        <p:nvPicPr>
          <p:cNvPr id="20" name="Image 19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4D24EB88-A564-4A08-9ACE-DCFA4E8067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4" y="5011235"/>
            <a:ext cx="3150566" cy="1201153"/>
          </a:xfrm>
          <a:prstGeom prst="rect">
            <a:avLst/>
          </a:prstGeom>
        </p:spPr>
      </p:pic>
      <p:pic>
        <p:nvPicPr>
          <p:cNvPr id="22" name="Image 21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69D07F5-1275-4DA3-96DC-E0C5FE3CD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62" y="4814575"/>
            <a:ext cx="2731824" cy="1412865"/>
          </a:xfrm>
          <a:prstGeom prst="rect">
            <a:avLst/>
          </a:prstGeom>
        </p:spPr>
      </p:pic>
      <p:pic>
        <p:nvPicPr>
          <p:cNvPr id="5" name="Image 4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1E063E81-F2E5-4286-A3EB-7C9F8E280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48" y="4352919"/>
            <a:ext cx="3902606" cy="18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E8E7D65-AEBC-4045-9CA7-3A0A3EAB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0" y="1334252"/>
            <a:ext cx="4954719" cy="55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>
                <a:solidFill>
                  <a:schemeClr val="tx1"/>
                </a:solidFill>
                <a:latin typeface="+mn-lt"/>
              </a:rPr>
              <a:t>Application Web de supervision</a:t>
            </a:r>
            <a:endParaRPr lang="fr-FR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086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BAACB130-1530-44E1-B237-0356E3080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D572159-4DB4-446A-9B29-885504AF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4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Introduction</a:t>
            </a:r>
            <a:endParaRPr lang="fr-FR" sz="3600" b="1" dirty="0">
              <a:latin typeface="+mn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24EA29-BCE3-4ACF-8AB7-32ADBABF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15" y="709222"/>
            <a:ext cx="8219370" cy="60765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818295-B3CB-4B78-8E0E-7CD59422726B}"/>
              </a:ext>
            </a:extLst>
          </p:cNvPr>
          <p:cNvSpPr txBox="1"/>
          <p:nvPr/>
        </p:nvSpPr>
        <p:spPr>
          <a:xfrm>
            <a:off x="3835823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FDE25B-0E78-4E64-9652-6F8579D12C1B}"/>
              </a:ext>
            </a:extLst>
          </p:cNvPr>
          <p:cNvSpPr txBox="1"/>
          <p:nvPr/>
        </p:nvSpPr>
        <p:spPr>
          <a:xfrm>
            <a:off x="5697054" y="2756446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6B8BC-ABFD-4494-B3DD-64C5F671C1C7}"/>
              </a:ext>
            </a:extLst>
          </p:cNvPr>
          <p:cNvSpPr txBox="1"/>
          <p:nvPr/>
        </p:nvSpPr>
        <p:spPr>
          <a:xfrm>
            <a:off x="7558285" y="2754759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BAAD67-2A75-417C-8DAD-36EB16D608EE}"/>
              </a:ext>
            </a:extLst>
          </p:cNvPr>
          <p:cNvSpPr txBox="1"/>
          <p:nvPr/>
        </p:nvSpPr>
        <p:spPr>
          <a:xfrm>
            <a:off x="7558285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BA0B789-30A2-44B2-98F3-E3900AB23888}"/>
              </a:ext>
            </a:extLst>
          </p:cNvPr>
          <p:cNvSpPr txBox="1"/>
          <p:nvPr/>
        </p:nvSpPr>
        <p:spPr>
          <a:xfrm>
            <a:off x="5713304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68FB16-A092-42AC-A0F9-8137A396829F}"/>
              </a:ext>
            </a:extLst>
          </p:cNvPr>
          <p:cNvSpPr txBox="1"/>
          <p:nvPr/>
        </p:nvSpPr>
        <p:spPr>
          <a:xfrm>
            <a:off x="3827678" y="374749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3F3701F-EB21-4DF4-B3B1-35882A4E9137}"/>
              </a:ext>
            </a:extLst>
          </p:cNvPr>
          <p:cNvSpPr txBox="1"/>
          <p:nvPr/>
        </p:nvSpPr>
        <p:spPr>
          <a:xfrm>
            <a:off x="7558285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9A2C36-547F-469D-BCC8-0A2CCB75E87B}"/>
              </a:ext>
            </a:extLst>
          </p:cNvPr>
          <p:cNvSpPr txBox="1"/>
          <p:nvPr/>
        </p:nvSpPr>
        <p:spPr>
          <a:xfrm>
            <a:off x="5713304" y="174710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9E86BC9-80AF-4F57-A4EF-E8FD507DD184}"/>
              </a:ext>
            </a:extLst>
          </p:cNvPr>
          <p:cNvSpPr txBox="1"/>
          <p:nvPr/>
        </p:nvSpPr>
        <p:spPr>
          <a:xfrm>
            <a:off x="3827678" y="1708760"/>
            <a:ext cx="548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Sortie</a:t>
            </a:r>
            <a:endParaRPr lang="fr-FR" sz="1600" u="sng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8869DEC-5A97-4788-B473-3102148470DA}"/>
              </a:ext>
            </a:extLst>
          </p:cNvPr>
          <p:cNvSpPr txBox="1"/>
          <p:nvPr/>
        </p:nvSpPr>
        <p:spPr>
          <a:xfrm>
            <a:off x="252465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79952E-81F3-47EC-AA5E-7A3C9B035D82}"/>
              </a:ext>
            </a:extLst>
          </p:cNvPr>
          <p:cNvSpPr txBox="1"/>
          <p:nvPr/>
        </p:nvSpPr>
        <p:spPr>
          <a:xfrm>
            <a:off x="2523200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797895-EA94-4936-9A7A-6E7E7B8FB477}"/>
              </a:ext>
            </a:extLst>
          </p:cNvPr>
          <p:cNvSpPr txBox="1"/>
          <p:nvPr/>
        </p:nvSpPr>
        <p:spPr>
          <a:xfrm>
            <a:off x="2523200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5ED34C6-2B3F-45FD-AEA4-7455B1C683ED}"/>
              </a:ext>
            </a:extLst>
          </p:cNvPr>
          <p:cNvSpPr txBox="1"/>
          <p:nvPr/>
        </p:nvSpPr>
        <p:spPr>
          <a:xfrm>
            <a:off x="4432489" y="374749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C829F1A-B383-406A-90CD-025FE4B55A87}"/>
              </a:ext>
            </a:extLst>
          </p:cNvPr>
          <p:cNvSpPr txBox="1"/>
          <p:nvPr/>
        </p:nvSpPr>
        <p:spPr>
          <a:xfrm>
            <a:off x="6314886" y="3749183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12DC906-7DB8-4E34-8834-D013D747C462}"/>
              </a:ext>
            </a:extLst>
          </p:cNvPr>
          <p:cNvSpPr txBox="1"/>
          <p:nvPr/>
        </p:nvSpPr>
        <p:spPr>
          <a:xfrm>
            <a:off x="4432489" y="274303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477CF40-EF19-4602-AE6B-16626B9DFA20}"/>
              </a:ext>
            </a:extLst>
          </p:cNvPr>
          <p:cNvSpPr txBox="1"/>
          <p:nvPr/>
        </p:nvSpPr>
        <p:spPr>
          <a:xfrm>
            <a:off x="4438418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BC8CAC5-7197-46FF-BABF-CF4F8D11EFC0}"/>
              </a:ext>
            </a:extLst>
          </p:cNvPr>
          <p:cNvSpPr txBox="1"/>
          <p:nvPr/>
        </p:nvSpPr>
        <p:spPr>
          <a:xfrm>
            <a:off x="6314886" y="1708760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8E1B23D-7736-498F-A227-FB8D989B52DA}"/>
              </a:ext>
            </a:extLst>
          </p:cNvPr>
          <p:cNvSpPr txBox="1"/>
          <p:nvPr/>
        </p:nvSpPr>
        <p:spPr>
          <a:xfrm>
            <a:off x="6311754" y="2754759"/>
            <a:ext cx="619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Entrée</a:t>
            </a:r>
            <a:endParaRPr lang="fr-FR" sz="1600" u="sng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1F95978-7956-4581-B694-52600FA90519}"/>
              </a:ext>
            </a:extLst>
          </p:cNvPr>
          <p:cNvSpPr txBox="1"/>
          <p:nvPr/>
        </p:nvSpPr>
        <p:spPr>
          <a:xfrm>
            <a:off x="2649827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1 : L’échiquier</a:t>
            </a:r>
            <a:endParaRPr lang="fr-FR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A726B8-A2E6-40D0-9D56-4071DD30F2C6}"/>
              </a:ext>
            </a:extLst>
          </p:cNvPr>
          <p:cNvSpPr txBox="1"/>
          <p:nvPr/>
        </p:nvSpPr>
        <p:spPr>
          <a:xfrm>
            <a:off x="4572268" y="1431123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2 : Le Lion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01CA9B2-009C-4F35-ADA2-6B1BA83D048C}"/>
              </a:ext>
            </a:extLst>
          </p:cNvPr>
          <p:cNvSpPr txBox="1"/>
          <p:nvPr/>
        </p:nvSpPr>
        <p:spPr>
          <a:xfrm>
            <a:off x="6462465" y="1439967"/>
            <a:ext cx="1734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Mécanisme 3 : TERRE</a:t>
            </a:r>
            <a:endParaRPr lang="fr-FR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65F2152-04BF-40B1-9FBB-E14318A4ECC3}"/>
              </a:ext>
            </a:extLst>
          </p:cNvPr>
          <p:cNvSpPr txBox="1"/>
          <p:nvPr/>
        </p:nvSpPr>
        <p:spPr>
          <a:xfrm>
            <a:off x="65713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6 : AIR</a:t>
            </a:r>
            <a:endParaRPr lang="fr-FR" sz="12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F0DE43E-1A3D-40D6-9CAF-10893F565608}"/>
              </a:ext>
            </a:extLst>
          </p:cNvPr>
          <p:cNvSpPr txBox="1"/>
          <p:nvPr/>
        </p:nvSpPr>
        <p:spPr>
          <a:xfrm>
            <a:off x="6287416" y="3471513"/>
            <a:ext cx="21357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9 : Quatre éléments</a:t>
            </a:r>
            <a:endParaRPr lang="fr-FR" sz="12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F07BC30-54C2-4DBF-BD0A-2ACFB21AB282}"/>
              </a:ext>
            </a:extLst>
          </p:cNvPr>
          <p:cNvSpPr txBox="1"/>
          <p:nvPr/>
        </p:nvSpPr>
        <p:spPr>
          <a:xfrm>
            <a:off x="4727861" y="245555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5 : EAU</a:t>
            </a:r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BA60F37-5EE2-45EB-A025-B187F57C6267}"/>
              </a:ext>
            </a:extLst>
          </p:cNvPr>
          <p:cNvSpPr txBox="1"/>
          <p:nvPr/>
        </p:nvSpPr>
        <p:spPr>
          <a:xfrm>
            <a:off x="2841908" y="2474720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4 : FEU</a:t>
            </a:r>
            <a:endParaRPr lang="fr-FR" sz="12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3F3920-4F90-4143-B776-EE912BA2F47C}"/>
              </a:ext>
            </a:extLst>
          </p:cNvPr>
          <p:cNvSpPr txBox="1"/>
          <p:nvPr/>
        </p:nvSpPr>
        <p:spPr>
          <a:xfrm>
            <a:off x="4090359" y="2904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3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4146C5E-AB8A-4D98-95D7-3661EB74E260}"/>
              </a:ext>
            </a:extLst>
          </p:cNvPr>
          <p:cNvCxnSpPr>
            <a:cxnSpLocks/>
            <a:stCxn id="2" idx="1"/>
            <a:endCxn id="2" idx="1"/>
          </p:cNvCxnSpPr>
          <p:nvPr/>
        </p:nvCxnSpPr>
        <p:spPr>
          <a:xfrm>
            <a:off x="4090359" y="305846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24B8F-3869-4D76-9E8E-9F80A04435C2}"/>
              </a:ext>
            </a:extLst>
          </p:cNvPr>
          <p:cNvSpPr/>
          <p:nvPr/>
        </p:nvSpPr>
        <p:spPr>
          <a:xfrm rot="2526028" flipV="1">
            <a:off x="3987624" y="3035604"/>
            <a:ext cx="1886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BADA54D-3BCF-492F-9C7D-010CE4932A76}"/>
              </a:ext>
            </a:extLst>
          </p:cNvPr>
          <p:cNvSpPr txBox="1"/>
          <p:nvPr/>
        </p:nvSpPr>
        <p:spPr>
          <a:xfrm>
            <a:off x="2697885" y="3471928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7 : Le Katana</a:t>
            </a:r>
            <a:endParaRPr lang="fr-FR" sz="12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0C5B480-0F0A-4222-BD86-A3C4FE033FBA}"/>
              </a:ext>
            </a:extLst>
          </p:cNvPr>
          <p:cNvSpPr txBox="1"/>
          <p:nvPr/>
        </p:nvSpPr>
        <p:spPr>
          <a:xfrm>
            <a:off x="4672293" y="3471513"/>
            <a:ext cx="1734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Mécanisme 8 : Le Riz</a:t>
            </a:r>
            <a:endParaRPr lang="fr-FR" sz="1200" dirty="0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528B6E6-6299-43C7-A30F-8BFF5A7EBB27}"/>
              </a:ext>
            </a:extLst>
          </p:cNvPr>
          <p:cNvSpPr/>
          <p:nvPr/>
        </p:nvSpPr>
        <p:spPr>
          <a:xfrm>
            <a:off x="2523199" y="1403190"/>
            <a:ext cx="5556220" cy="79154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ADF85E7-1B94-425E-92F4-7454C2331626}"/>
              </a:ext>
            </a:extLst>
          </p:cNvPr>
          <p:cNvSpPr/>
          <p:nvPr/>
        </p:nvSpPr>
        <p:spPr>
          <a:xfrm>
            <a:off x="4764468" y="5068419"/>
            <a:ext cx="1331531" cy="143661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AA85A7-3E94-4FF0-82B0-5B7C3BF11A97}"/>
              </a:ext>
            </a:extLst>
          </p:cNvPr>
          <p:cNvSpPr/>
          <p:nvPr/>
        </p:nvSpPr>
        <p:spPr>
          <a:xfrm>
            <a:off x="3996643" y="5737860"/>
            <a:ext cx="491538" cy="464820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E7D8EE7-E024-4ACA-B3A5-A637DC54D209}"/>
              </a:ext>
            </a:extLst>
          </p:cNvPr>
          <p:cNvSpPr/>
          <p:nvPr/>
        </p:nvSpPr>
        <p:spPr>
          <a:xfrm>
            <a:off x="7742189" y="541803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AED70D1-D2D9-447A-9D49-998E56110F73}"/>
              </a:ext>
            </a:extLst>
          </p:cNvPr>
          <p:cNvSpPr/>
          <p:nvPr/>
        </p:nvSpPr>
        <p:spPr>
          <a:xfrm>
            <a:off x="6343868" y="5551383"/>
            <a:ext cx="454880" cy="403647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0BA7ABE-54D7-483C-BE82-E8400B24A918}"/>
              </a:ext>
            </a:extLst>
          </p:cNvPr>
          <p:cNvSpPr/>
          <p:nvPr/>
        </p:nvSpPr>
        <p:spPr>
          <a:xfrm>
            <a:off x="9997823" y="1855045"/>
            <a:ext cx="707572" cy="45719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0E3BEE2-655A-4751-84E7-B35E98C5EB00}"/>
              </a:ext>
            </a:extLst>
          </p:cNvPr>
          <p:cNvSpPr txBox="1"/>
          <p:nvPr/>
        </p:nvSpPr>
        <p:spPr>
          <a:xfrm>
            <a:off x="10705395" y="169978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Joshua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86E9B4A-DF6E-4197-815F-8EEC9FD1A6A5}"/>
              </a:ext>
            </a:extLst>
          </p:cNvPr>
          <p:cNvSpPr/>
          <p:nvPr/>
        </p:nvSpPr>
        <p:spPr>
          <a:xfrm>
            <a:off x="9997823" y="2236822"/>
            <a:ext cx="707572" cy="45719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CAFFA4F-58C6-4E10-BDA2-D6423F1B8809}"/>
              </a:ext>
            </a:extLst>
          </p:cNvPr>
          <p:cNvSpPr txBox="1"/>
          <p:nvPr/>
        </p:nvSpPr>
        <p:spPr>
          <a:xfrm>
            <a:off x="10701911" y="2052156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Corentin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6A047291-5F3F-44CA-B05A-8C16FB1931BE}"/>
              </a:ext>
            </a:extLst>
          </p:cNvPr>
          <p:cNvSpPr/>
          <p:nvPr/>
        </p:nvSpPr>
        <p:spPr>
          <a:xfrm>
            <a:off x="9997823" y="25891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711400A-6C4A-4AB5-AA7B-8410F13C0A02}"/>
              </a:ext>
            </a:extLst>
          </p:cNvPr>
          <p:cNvSpPr txBox="1"/>
          <p:nvPr/>
        </p:nvSpPr>
        <p:spPr>
          <a:xfrm>
            <a:off x="10701911" y="2404532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Constantin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B1CBFAE-445E-406E-A5B1-CB980DCC8686}"/>
              </a:ext>
            </a:extLst>
          </p:cNvPr>
          <p:cNvSpPr/>
          <p:nvPr/>
        </p:nvSpPr>
        <p:spPr>
          <a:xfrm>
            <a:off x="9994339" y="2970650"/>
            <a:ext cx="707572" cy="45719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FEFAF370-EB86-47E8-A520-A9699C66F740}"/>
              </a:ext>
            </a:extLst>
          </p:cNvPr>
          <p:cNvSpPr txBox="1"/>
          <p:nvPr/>
        </p:nvSpPr>
        <p:spPr>
          <a:xfrm>
            <a:off x="10701911" y="278598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Thomas</a:t>
            </a: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8FC05848-7CE4-4D9D-AD35-0F73DBE2FEF3}"/>
              </a:ext>
            </a:extLst>
          </p:cNvPr>
          <p:cNvSpPr/>
          <p:nvPr/>
        </p:nvSpPr>
        <p:spPr>
          <a:xfrm>
            <a:off x="2523200" y="2435583"/>
            <a:ext cx="1800446" cy="788144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15D2E9E-D11D-402D-9946-F2BA69B844C9}"/>
              </a:ext>
            </a:extLst>
          </p:cNvPr>
          <p:cNvSpPr/>
          <p:nvPr/>
        </p:nvSpPr>
        <p:spPr>
          <a:xfrm>
            <a:off x="4405597" y="3445669"/>
            <a:ext cx="1792003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04EE02AB-6543-4B5B-8B19-EC275490D07C}"/>
              </a:ext>
            </a:extLst>
          </p:cNvPr>
          <p:cNvSpPr/>
          <p:nvPr/>
        </p:nvSpPr>
        <p:spPr>
          <a:xfrm>
            <a:off x="2523199" y="3445670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AE2EED9-B80E-4069-B01A-B4758D2439EC}"/>
              </a:ext>
            </a:extLst>
          </p:cNvPr>
          <p:cNvSpPr/>
          <p:nvPr/>
        </p:nvSpPr>
        <p:spPr>
          <a:xfrm>
            <a:off x="6287416" y="2438372"/>
            <a:ext cx="1792003" cy="79295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AD1784F9-7A52-4B1D-8EAD-D9EDEE2C5CF4}"/>
              </a:ext>
            </a:extLst>
          </p:cNvPr>
          <p:cNvSpPr/>
          <p:nvPr/>
        </p:nvSpPr>
        <p:spPr>
          <a:xfrm>
            <a:off x="4405597" y="2438372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B436C15F-62D8-4A71-8302-B9EF6832D211}"/>
              </a:ext>
            </a:extLst>
          </p:cNvPr>
          <p:cNvSpPr/>
          <p:nvPr/>
        </p:nvSpPr>
        <p:spPr>
          <a:xfrm>
            <a:off x="6287416" y="3443678"/>
            <a:ext cx="1792003" cy="792956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C212675-20FD-4C42-8C72-E811DFE5AC2B}"/>
              </a:ext>
            </a:extLst>
          </p:cNvPr>
          <p:cNvSpPr/>
          <p:nvPr/>
        </p:nvSpPr>
        <p:spPr>
          <a:xfrm>
            <a:off x="3496934" y="5755481"/>
            <a:ext cx="405935" cy="483394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D06587D1-AB64-42DE-98B1-259A6C838E52}"/>
              </a:ext>
            </a:extLst>
          </p:cNvPr>
          <p:cNvSpPr/>
          <p:nvPr/>
        </p:nvSpPr>
        <p:spPr>
          <a:xfrm>
            <a:off x="4764468" y="5286942"/>
            <a:ext cx="1331532" cy="158977"/>
          </a:xfrm>
          <a:prstGeom prst="round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1B18FA35-9F6E-4F94-BD1C-46E932247FA7}"/>
              </a:ext>
            </a:extLst>
          </p:cNvPr>
          <p:cNvSpPr/>
          <p:nvPr/>
        </p:nvSpPr>
        <p:spPr>
          <a:xfrm>
            <a:off x="8423127" y="5646420"/>
            <a:ext cx="1380479" cy="308610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E7DEDF24-F7E5-4A6D-A821-CB944F3A0B31}"/>
              </a:ext>
            </a:extLst>
          </p:cNvPr>
          <p:cNvSpPr/>
          <p:nvPr/>
        </p:nvSpPr>
        <p:spPr>
          <a:xfrm>
            <a:off x="8423127" y="5418034"/>
            <a:ext cx="1380479" cy="13335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A5F86262-9A68-4464-9831-BFDD7A09B5C0}"/>
              </a:ext>
            </a:extLst>
          </p:cNvPr>
          <p:cNvSpPr/>
          <p:nvPr/>
        </p:nvSpPr>
        <p:spPr>
          <a:xfrm>
            <a:off x="8414755" y="2701771"/>
            <a:ext cx="1388851" cy="792956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EF971011-867F-47B8-8DB5-8DFCD2CFC7CD}"/>
              </a:ext>
            </a:extLst>
          </p:cNvPr>
          <p:cNvSpPr/>
          <p:nvPr/>
        </p:nvSpPr>
        <p:spPr>
          <a:xfrm>
            <a:off x="2439054" y="5609545"/>
            <a:ext cx="1057879" cy="145936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D81EC73E-E71D-4F2C-AE68-9EB42B647749}"/>
              </a:ext>
            </a:extLst>
          </p:cNvPr>
          <p:cNvSpPr/>
          <p:nvPr/>
        </p:nvSpPr>
        <p:spPr>
          <a:xfrm>
            <a:off x="2422868" y="5828273"/>
            <a:ext cx="1057880" cy="145936"/>
          </a:xfrm>
          <a:prstGeom prst="roundRect">
            <a:avLst/>
          </a:prstGeom>
          <a:noFill/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0" name="Flèche : double flèche horizontale 69">
            <a:extLst>
              <a:ext uri="{FF2B5EF4-FFF2-40B4-BE49-F238E27FC236}">
                <a16:creationId xmlns:a16="http://schemas.microsoft.com/office/drawing/2014/main" id="{3C54BC92-23BF-4E58-9428-5F76A5538AE2}"/>
              </a:ext>
            </a:extLst>
          </p:cNvPr>
          <p:cNvSpPr/>
          <p:nvPr/>
        </p:nvSpPr>
        <p:spPr>
          <a:xfrm>
            <a:off x="7117557" y="4935619"/>
            <a:ext cx="400050" cy="317994"/>
          </a:xfrm>
          <a:prstGeom prst="left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1" name="Flèche : double flèche horizontale 70">
            <a:extLst>
              <a:ext uri="{FF2B5EF4-FFF2-40B4-BE49-F238E27FC236}">
                <a16:creationId xmlns:a16="http://schemas.microsoft.com/office/drawing/2014/main" id="{42B9FA74-EEC1-4A95-9F92-B4E85F72CD12}"/>
              </a:ext>
            </a:extLst>
          </p:cNvPr>
          <p:cNvSpPr/>
          <p:nvPr/>
        </p:nvSpPr>
        <p:spPr>
          <a:xfrm>
            <a:off x="3943349" y="4732540"/>
            <a:ext cx="809897" cy="311085"/>
          </a:xfrm>
          <a:prstGeom prst="leftRightArrow">
            <a:avLst/>
          </a:prstGeom>
          <a:solidFill>
            <a:srgbClr val="1EEA14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2" name="Zone de texte 45">
            <a:extLst>
              <a:ext uri="{FF2B5EF4-FFF2-40B4-BE49-F238E27FC236}">
                <a16:creationId xmlns:a16="http://schemas.microsoft.com/office/drawing/2014/main" id="{5C39DD9A-2EFB-4FD3-8862-23AA3A19DA29}"/>
              </a:ext>
            </a:extLst>
          </p:cNvPr>
          <p:cNvSpPr txBox="1"/>
          <p:nvPr/>
        </p:nvSpPr>
        <p:spPr>
          <a:xfrm>
            <a:off x="905817" y="4289822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accent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3E4D316F-89F4-4E6F-A2CD-5DE8D5BDE1C8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2002064" y="4570812"/>
            <a:ext cx="2762404" cy="56943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Zone de texte 44">
            <a:extLst>
              <a:ext uri="{FF2B5EF4-FFF2-40B4-BE49-F238E27FC236}">
                <a16:creationId xmlns:a16="http://schemas.microsoft.com/office/drawing/2014/main" id="{6D6AC583-5ACE-4B87-8D70-82C4996B76E2}"/>
              </a:ext>
            </a:extLst>
          </p:cNvPr>
          <p:cNvSpPr txBox="1"/>
          <p:nvPr/>
        </p:nvSpPr>
        <p:spPr>
          <a:xfrm>
            <a:off x="9857098" y="4650105"/>
            <a:ext cx="1095375" cy="561975"/>
          </a:xfrm>
          <a:prstGeom prst="rect">
            <a:avLst/>
          </a:prstGeom>
          <a:solidFill>
            <a:schemeClr val="lt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7EC0F6C1-C0A2-4286-B4F1-EB4FFED7B93B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6096000" y="5043625"/>
            <a:ext cx="3761098" cy="32280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5D65B076-BF39-45BD-B78E-D5FECED95365}"/>
              </a:ext>
            </a:extLst>
          </p:cNvPr>
          <p:cNvSpPr/>
          <p:nvPr/>
        </p:nvSpPr>
        <p:spPr>
          <a:xfrm>
            <a:off x="8305145" y="4149467"/>
            <a:ext cx="548608" cy="246221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68" grpId="0" animBg="1"/>
      <p:bldP spid="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8DEC000-9F0E-4D66-B8AC-DB1FFE4D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AB66FA-5F8F-4545-BBE9-C561F927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8" name="Image 7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EE6BD1B7-5E4A-4DE4-A4D0-1A78A59E7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59" y="1330406"/>
            <a:ext cx="9282081" cy="5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3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C0DCC2-55B5-4C26-AB2F-0C3B0DF24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99" y="1225151"/>
            <a:ext cx="7819527" cy="5528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975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32BEAE-CC2E-4E80-868F-770F4579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235529"/>
            <a:ext cx="7803652" cy="55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0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F76A4A1C-4E62-49C5-98A5-F491B1EE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E36B3BA-5283-4C67-80C7-347F4E37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Application Web de supervision</a:t>
            </a:r>
          </a:p>
        </p:txBody>
      </p:sp>
    </p:spTree>
    <p:extLst>
      <p:ext uri="{BB962C8B-B14F-4D97-AF65-F5344CB8AC3E}">
        <p14:creationId xmlns:p14="http://schemas.microsoft.com/office/powerpoint/2010/main" val="3886332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8E607A5-1F02-469A-B003-E2A35203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4F54665-097C-4493-A561-F397C2E2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Réseau</a:t>
            </a:r>
          </a:p>
        </p:txBody>
      </p:sp>
    </p:spTree>
    <p:extLst>
      <p:ext uri="{BB962C8B-B14F-4D97-AF65-F5344CB8AC3E}">
        <p14:creationId xmlns:p14="http://schemas.microsoft.com/office/powerpoint/2010/main" val="404189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FF8CF00-DB30-4438-B600-8B2DEF6B406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96" y="1376363"/>
            <a:ext cx="6644005" cy="5248275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de cas d’utilisation</a:t>
            </a:r>
            <a:endParaRPr lang="fr-FR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57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0072CBA-496B-470E-9046-17C30A8A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33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</a:rPr>
              <a:t>Diagramme d’exigence</a:t>
            </a:r>
            <a:endParaRPr lang="fr-FR" sz="3600" b="1" dirty="0">
              <a:latin typeface="+mn-lt"/>
            </a:endParaRP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A6A263FE-065D-45BE-AAF0-B3A5D3399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6" y="1208842"/>
            <a:ext cx="9398007" cy="55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7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C94C7F28-1A6D-4AE8-832F-6ADD5ADD1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1D901C81-2DA3-421A-BBCE-EB083238EDA4}"/>
              </a:ext>
            </a:extLst>
          </p:cNvPr>
          <p:cNvSpPr txBox="1">
            <a:spLocks/>
          </p:cNvSpPr>
          <p:nvPr/>
        </p:nvSpPr>
        <p:spPr>
          <a:xfrm>
            <a:off x="1524000" y="228600"/>
            <a:ext cx="9144000" cy="1076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fr-FR" sz="6000" b="1" dirty="0"/>
              <a:t>Diagramme de Gantt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8799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54EDA2C0-48CE-4DA2-890F-252AC8D4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B0C423D-65A1-40D8-8751-302A287B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latin typeface="+mn-lt"/>
              </a:rPr>
              <a:t>Mes tâches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441BCA-F2F3-49D7-9D50-474CE98A3A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1690688"/>
            <a:ext cx="7105650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07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938644E-CF18-4D10-8122-4DEF1BE6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82BF964-5F41-42A4-99C2-DF15DED7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latin typeface="+mn-lt"/>
              </a:rPr>
              <a:t>Développement sur Arduino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2931D2D-2A75-4941-AE67-F83158561FB7}"/>
              </a:ext>
            </a:extLst>
          </p:cNvPr>
          <p:cNvSpPr txBox="1"/>
          <p:nvPr/>
        </p:nvSpPr>
        <p:spPr>
          <a:xfrm>
            <a:off x="2268622" y="2908893"/>
            <a:ext cx="206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Mécanisme 1 : L’échiquier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5C937A-8040-4DC9-873C-693F65A77CEC}"/>
              </a:ext>
            </a:extLst>
          </p:cNvPr>
          <p:cNvSpPr txBox="1"/>
          <p:nvPr/>
        </p:nvSpPr>
        <p:spPr>
          <a:xfrm>
            <a:off x="2087647" y="3247129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9A7E86-1DCA-47C2-812C-1DAEBB9400D9}"/>
              </a:ext>
            </a:extLst>
          </p:cNvPr>
          <p:cNvSpPr txBox="1"/>
          <p:nvPr/>
        </p:nvSpPr>
        <p:spPr>
          <a:xfrm>
            <a:off x="5264080" y="2861255"/>
            <a:ext cx="1799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Le Lion</a:t>
            </a:r>
            <a:endParaRPr lang="fr-FR" u="sng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21CCEA5-69D0-47BF-A7D1-AD23B47F8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204" y="2695472"/>
            <a:ext cx="8535591" cy="146705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F4C78C3-4F54-4A9B-9BC5-5036DC9CD23C}"/>
              </a:ext>
            </a:extLst>
          </p:cNvPr>
          <p:cNvSpPr txBox="1"/>
          <p:nvPr/>
        </p:nvSpPr>
        <p:spPr>
          <a:xfrm>
            <a:off x="6805425" y="324712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E6B700-9568-40D7-BBF0-F657FFE56B3B}"/>
              </a:ext>
            </a:extLst>
          </p:cNvPr>
          <p:cNvSpPr txBox="1"/>
          <p:nvPr/>
        </p:nvSpPr>
        <p:spPr>
          <a:xfrm>
            <a:off x="4008878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A9B53F9-3E55-454C-AECC-A7D0E8FE24D9}"/>
              </a:ext>
            </a:extLst>
          </p:cNvPr>
          <p:cNvSpPr txBox="1"/>
          <p:nvPr/>
        </p:nvSpPr>
        <p:spPr>
          <a:xfrm>
            <a:off x="9521440" y="324712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Sortie</a:t>
            </a:r>
            <a:endParaRPr lang="fr-FR" u="sng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8D4B3C1-89DA-4BB3-90F2-DA4F2EC0B482}"/>
              </a:ext>
            </a:extLst>
          </p:cNvPr>
          <p:cNvSpPr txBox="1"/>
          <p:nvPr/>
        </p:nvSpPr>
        <p:spPr>
          <a:xfrm>
            <a:off x="7638017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55BAC2-2D29-4706-B374-BDFF3940D565}"/>
              </a:ext>
            </a:extLst>
          </p:cNvPr>
          <p:cNvSpPr txBox="1"/>
          <p:nvPr/>
        </p:nvSpPr>
        <p:spPr>
          <a:xfrm>
            <a:off x="7638017" y="2909753"/>
            <a:ext cx="2489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Mécanisme 2 : L’élément TERRE</a:t>
            </a:r>
            <a:endParaRPr lang="fr-FR" u="sng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07039F-B845-4573-AE4E-C576175632E6}"/>
              </a:ext>
            </a:extLst>
          </p:cNvPr>
          <p:cNvSpPr txBox="1"/>
          <p:nvPr/>
        </p:nvSpPr>
        <p:spPr>
          <a:xfrm>
            <a:off x="4869312" y="3247127"/>
            <a:ext cx="666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/>
              <a:t>Entrée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65740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2D11510A-402F-49FB-A1FB-790272910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C9DA7725-D7E8-4BCC-9FDF-A34AF4C0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59" y="389990"/>
            <a:ext cx="10396882" cy="1151965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+mn-lt"/>
              </a:rPr>
              <a:t>Mécanisme n°1 : l’échiquier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8D0641-155D-42EE-AB58-DE3D48C7D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258" y="4782647"/>
            <a:ext cx="2272230" cy="16853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00A4EF-B3AF-439C-A197-C7E02C2A0EC5}"/>
              </a:ext>
            </a:extLst>
          </p:cNvPr>
          <p:cNvSpPr txBox="1"/>
          <p:nvPr/>
        </p:nvSpPr>
        <p:spPr>
          <a:xfrm>
            <a:off x="897559" y="154195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ACC1E0A-505A-4DA8-9EA2-FCE95E92F502}"/>
              </a:ext>
            </a:extLst>
          </p:cNvPr>
          <p:cNvSpPr txBox="1"/>
          <p:nvPr/>
        </p:nvSpPr>
        <p:spPr>
          <a:xfrm>
            <a:off x="5869609" y="178007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Entrées :</a:t>
            </a:r>
          </a:p>
          <a:p>
            <a:r>
              <a:rPr lang="fr-FR" sz="1400" dirty="0">
                <a:solidFill>
                  <a:srgbClr val="0070C0"/>
                </a:solidFill>
              </a:rPr>
              <a:t>	</a:t>
            </a:r>
            <a:r>
              <a:rPr lang="fr-FR" sz="1400" dirty="0"/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Type de capteur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Référence : </a:t>
            </a:r>
            <a:r>
              <a:rPr lang="fr-FR" sz="1400" dirty="0">
                <a:solidFill>
                  <a:srgbClr val="0070C0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Signal : </a:t>
            </a:r>
            <a:r>
              <a:rPr lang="fr-FR" sz="1400" dirty="0">
                <a:solidFill>
                  <a:srgbClr val="0070C0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r>
              <a:rPr lang="fr-FR" dirty="0"/>
              <a:t>		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308356-2ADA-43FC-91E4-1994E92F6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36" y="1371343"/>
            <a:ext cx="4515364" cy="23921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8A4A6A-30EA-4A74-B232-A0C296884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072" y="1550735"/>
            <a:ext cx="4515364" cy="239212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8133D04-7A94-46AF-BD1A-FDB85C47B8FD}"/>
              </a:ext>
            </a:extLst>
          </p:cNvPr>
          <p:cNvSpPr txBox="1"/>
          <p:nvPr/>
        </p:nvSpPr>
        <p:spPr>
          <a:xfrm>
            <a:off x="261820" y="4168695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Rôle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Activer/désactiver un électroaimant via un relais </a:t>
            </a:r>
            <a:r>
              <a:rPr lang="fr-FR" sz="1400" dirty="0">
                <a:solidFill>
                  <a:srgbClr val="0070C0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438819A-6698-43C0-BE1F-EBAC3A37A5D5}"/>
              </a:ext>
            </a:extLst>
          </p:cNvPr>
          <p:cNvSpPr txBox="1"/>
          <p:nvPr/>
        </p:nvSpPr>
        <p:spPr>
          <a:xfrm>
            <a:off x="237433" y="5729346"/>
            <a:ext cx="5758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Condition : </a:t>
            </a:r>
            <a:r>
              <a:rPr lang="fr-FR" sz="1400" dirty="0">
                <a:solidFill>
                  <a:srgbClr val="0070C0"/>
                </a:solidFill>
              </a:rPr>
              <a:t>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dirty="0"/>
              <a:t>Voltage : </a:t>
            </a:r>
            <a:r>
              <a:rPr lang="fr-FR" sz="1400" dirty="0">
                <a:solidFill>
                  <a:schemeClr val="accent6">
                    <a:lumMod val="50000"/>
                  </a:schemeClr>
                </a:solidFill>
              </a:rPr>
              <a:t>0-5V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56991C0-E3FF-4B0A-BFAF-76CF8DFBD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759" y="4744819"/>
            <a:ext cx="1506741" cy="12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8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A156923A-8DF4-4078-94DF-E315267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D7D47A08-2BF9-44C3-9F77-2D2D4A0332FD}"/>
              </a:ext>
            </a:extLst>
          </p:cNvPr>
          <p:cNvSpPr txBox="1">
            <a:spLocks/>
          </p:cNvSpPr>
          <p:nvPr/>
        </p:nvSpPr>
        <p:spPr>
          <a:xfrm>
            <a:off x="897559" y="38999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+mn-lt"/>
              </a:rPr>
              <a:t>Mécanisme n°1 : l’échiquier </a:t>
            </a:r>
            <a:endParaRPr lang="fr-F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45844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655</TotalTime>
  <Words>362</Words>
  <Application>Microsoft Office PowerPoint</Application>
  <PresentationFormat>Grand écran</PresentationFormat>
  <Paragraphs>128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Thème Office</vt:lpstr>
      <vt:lpstr>Présentation PowerPoint</vt:lpstr>
      <vt:lpstr>Introduction</vt:lpstr>
      <vt:lpstr>Diagramme de cas d’utilisation</vt:lpstr>
      <vt:lpstr>Diagramme d’exigence</vt:lpstr>
      <vt:lpstr>Présentation PowerPoint</vt:lpstr>
      <vt:lpstr>Mes tâches</vt:lpstr>
      <vt:lpstr>Développement sur Arduino</vt:lpstr>
      <vt:lpstr>Mécanisme n°1 : l’échiquier </vt:lpstr>
      <vt:lpstr>Présentation PowerPoint</vt:lpstr>
      <vt:lpstr>Présentation PowerPoint</vt:lpstr>
      <vt:lpstr>Mécanisme n°2 : Le lion basculant </vt:lpstr>
      <vt:lpstr>Mécanisme n°2 : Le lion basculant </vt:lpstr>
      <vt:lpstr>Mécanisme n°2 : Le lion basculant </vt:lpstr>
      <vt:lpstr>Mécanisme n°3 : l’élément TERRE </vt:lpstr>
      <vt:lpstr>Mécanisme n°3 : l’élément TERRE </vt:lpstr>
      <vt:lpstr>Mécanisme n°3 : l’élément TERRE 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Application Web de supervision</vt:lpstr>
      <vt:lpstr>Réseau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Joshua PINNEAU</cp:lastModifiedBy>
  <cp:revision>88</cp:revision>
  <dcterms:created xsi:type="dcterms:W3CDTF">2020-01-28T10:54:51Z</dcterms:created>
  <dcterms:modified xsi:type="dcterms:W3CDTF">2020-03-06T14:58:03Z</dcterms:modified>
</cp:coreProperties>
</file>